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79BF0-6A71-4487-8507-A4243ABDDC43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D4C94-02AD-48E4-BD2B-DFE0EB823B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698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9223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7688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D4C94-02AD-48E4-BD2B-DFE0EB823B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445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4476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092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581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579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5158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906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908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713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862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625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763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BE30-3332-4016-AAF9-3F82AAA2E60C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FD4B2-1787-4E76-AD92-FF74F60E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7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3.xml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hyperlink" Target="cc_basics.pptx" TargetMode="External"/><Relationship Id="rId4" Type="http://schemas.openxmlformats.org/officeDocument/2006/relationships/hyperlink" Target="cc_navigation.pptx" TargetMode="External"/><Relationship Id="rId5" Type="http://schemas.openxmlformats.org/officeDocument/2006/relationships/hyperlink" Target="cc_review.pptx" TargetMode="External"/><Relationship Id="rId6" Type="http://schemas.openxmlformats.org/officeDocument/2006/relationships/hyperlink" Target="cc_approval.pptx" TargetMode="External"/><Relationship Id="rId7" Type="http://schemas.openxmlformats.org/officeDocument/2006/relationships/hyperlink" Target="cc_complete.pptx" TargetMode="External"/><Relationship Id="rId8" Type="http://schemas.openxmlformats.org/officeDocument/2006/relationships/hyperlink" Target="cc_shell.pptx" TargetMode="External"/><Relationship Id="rId9" Type="http://schemas.openxmlformats.org/officeDocument/2006/relationships/hyperlink" Target="cc_new.pptx" TargetMode="External"/><Relationship Id="rId10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Training Menu for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hlinkClick r:id="rId3" action="ppaction://hlinkpres?slideindex=1&amp;slidetitle="/>
              </a:rPr>
              <a:t>Basics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4" action="ppaction://hlinkpres?slideindex=1&amp;slidetitle="/>
              </a:rPr>
              <a:t>Navigation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5" action="ppaction://hlinkpres?slideindex=1&amp;slidetitle="/>
              </a:rPr>
              <a:t>Review Process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6" action="ppaction://hlinkpres?slideindex=1&amp;slidetitle="/>
              </a:rPr>
              <a:t>Approval Process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mtClean="0">
                <a:hlinkClick r:id="rId7" action="ppaction://hlinkpres?slideindex=1&amp;slidetitle="/>
              </a:rPr>
              <a:t>Previously Completed </a:t>
            </a:r>
            <a:r>
              <a:rPr lang="en-US" dirty="0" smtClean="0">
                <a:hlinkClick r:id="rId7" action="ppaction://hlinkpres?slideindex=1&amp;slidetitle="/>
              </a:rPr>
              <a:t>Outlines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8" action="ppaction://hlinkpres?slideindex=1&amp;slidetitle="/>
              </a:rPr>
              <a:t>Shell Outlines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>
                <a:hlinkClick r:id="rId9" action="ppaction://hlinkpres?slideindex=1&amp;slidetitle="/>
              </a:rPr>
              <a:t>New Outlines</a:t>
            </a:r>
            <a:endParaRPr lang="en-US" dirty="0"/>
          </a:p>
        </p:txBody>
      </p:sp>
      <p:pic>
        <p:nvPicPr>
          <p:cNvPr id="3" name="Picture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082219"/>
            <a:ext cx="1143000" cy="547181"/>
          </a:xfrm>
          <a:prstGeom prst="rect">
            <a:avLst/>
          </a:prstGeom>
        </p:spPr>
      </p:pic>
      <p:pic>
        <p:nvPicPr>
          <p:cNvPr id="11" name="Picture 10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772400" y="6082218"/>
            <a:ext cx="1143000" cy="5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320782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this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of this project</a:t>
            </a:r>
          </a:p>
          <a:p>
            <a:pPr lvl="1"/>
            <a:r>
              <a:rPr lang="en-US" dirty="0" smtClean="0"/>
              <a:t>How to update a course outline beginning with the skeletal version in Curriculum Central</a:t>
            </a:r>
          </a:p>
          <a:p>
            <a:pPr lvl="1"/>
            <a:r>
              <a:rPr lang="en-US" dirty="0" smtClean="0"/>
              <a:t>How to create a new course in Curriculum Central</a:t>
            </a:r>
          </a:p>
          <a:p>
            <a:pPr lvl="1"/>
            <a:r>
              <a:rPr lang="en-US" dirty="0" smtClean="0"/>
              <a:t>How to modify, update or delete a completed course outline</a:t>
            </a:r>
          </a:p>
          <a:p>
            <a:r>
              <a:rPr lang="en-US" dirty="0" smtClean="0"/>
              <a:t>Target audience</a:t>
            </a:r>
          </a:p>
          <a:p>
            <a:pPr lvl="1"/>
            <a:r>
              <a:rPr lang="en-US" dirty="0" smtClean="0"/>
              <a:t>Tenured and untenured college faculty</a:t>
            </a:r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55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</a:t>
            </a:r>
            <a:r>
              <a:rPr lang="en-US" baseline="30000" dirty="0" smtClean="0"/>
              <a:t>3</a:t>
            </a:r>
            <a:r>
              <a:rPr lang="en-US" dirty="0" smtClean="0"/>
              <a:t>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</a:t>
            </a:r>
            <a:r>
              <a:rPr lang="en-US" baseline="30000" dirty="0" smtClean="0"/>
              <a:t>3</a:t>
            </a:r>
            <a:r>
              <a:rPr lang="en-US" dirty="0" smtClean="0"/>
              <a:t> instruction is a modification of the traditional ADDIE model.  In this model, the content is built first.  The instructional design method follows the Pebble-in-the-Pond model which is a series of </a:t>
            </a:r>
            <a:r>
              <a:rPr lang="en-US" dirty="0" err="1" smtClean="0"/>
              <a:t>cocentric</a:t>
            </a:r>
            <a:r>
              <a:rPr lang="en-US" dirty="0" smtClean="0"/>
              <a:t> circles and in the middle is the problem identified to be solved.  Each “ripple” or circle going outward represents the different steps in designing an e</a:t>
            </a:r>
            <a:r>
              <a:rPr lang="en-US" baseline="30000" dirty="0" smtClean="0"/>
              <a:t>3</a:t>
            </a:r>
            <a:r>
              <a:rPr lang="en-US" dirty="0" smtClean="0"/>
              <a:t> instruction: progression, components, strategy, interface and </a:t>
            </a:r>
            <a:r>
              <a:rPr lang="en-US" smtClean="0"/>
              <a:t>evaluation.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67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157</Words>
  <Application>Microsoft Macintosh PowerPoint</Application>
  <PresentationFormat>On-screen Show (4:3)</PresentationFormat>
  <Paragraphs>20</Paragraphs>
  <Slides>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Curriculum Central Training Menu for Course Outlines</vt:lpstr>
      <vt:lpstr>About this Project</vt:lpstr>
      <vt:lpstr>About e3 Instruction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Training Menu for Course Outlines</dc:title>
  <dc:creator>Melissa</dc:creator>
  <cp:lastModifiedBy>SPope</cp:lastModifiedBy>
  <cp:revision>14</cp:revision>
  <dcterms:created xsi:type="dcterms:W3CDTF">2012-03-18T08:22:58Z</dcterms:created>
  <dcterms:modified xsi:type="dcterms:W3CDTF">2012-03-18T08:23:38Z</dcterms:modified>
</cp:coreProperties>
</file>